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80" r:id="rId17"/>
    <p:sldId id="281" r:id="rId18"/>
    <p:sldId id="282" r:id="rId19"/>
    <p:sldId id="286" r:id="rId20"/>
    <p:sldId id="283" r:id="rId21"/>
    <p:sldId id="284" r:id="rId22"/>
    <p:sldId id="285" r:id="rId23"/>
    <p:sldId id="287" r:id="rId24"/>
    <p:sldId id="288" r:id="rId25"/>
    <p:sldId id="289" r:id="rId26"/>
    <p:sldId id="273" r:id="rId27"/>
    <p:sldId id="274" r:id="rId28"/>
    <p:sldId id="276" r:id="rId29"/>
    <p:sldId id="294" r:id="rId30"/>
    <p:sldId id="278" r:id="rId31"/>
    <p:sldId id="279" r:id="rId32"/>
    <p:sldId id="298" r:id="rId33"/>
    <p:sldId id="299" r:id="rId34"/>
    <p:sldId id="291" r:id="rId35"/>
    <p:sldId id="292" r:id="rId36"/>
    <p:sldId id="293" r:id="rId37"/>
    <p:sldId id="300" r:id="rId38"/>
    <p:sldId id="295" r:id="rId39"/>
    <p:sldId id="297" r:id="rId40"/>
    <p:sldId id="290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AD85"/>
    <a:srgbClr val="FFFF99"/>
    <a:srgbClr val="FF7575"/>
    <a:srgbClr val="EDEF91"/>
    <a:srgbClr val="18FC74"/>
    <a:srgbClr val="00F2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590" autoAdjust="0"/>
  </p:normalViewPr>
  <p:slideViewPr>
    <p:cSldViewPr>
      <p:cViewPr varScale="1">
        <p:scale>
          <a:sx n="88" d="100"/>
          <a:sy n="88" d="100"/>
        </p:scale>
        <p:origin x="1062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microsoft.com/office/2007/relationships/hdphoto" Target="../media/hdphoto2.wdp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image" Target="../media/image8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AC5E0F-2E41-4B87-8772-C523EB008B3C}" type="doc">
      <dgm:prSet loTypeId="urn:microsoft.com/office/officeart/2005/8/layout/hierarchy1" loCatId="hierarchy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958A661F-AEE8-49A5-BD22-8E7BDA93C440}">
      <dgm:prSet phldrT="[Text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IN" dirty="0"/>
        </a:p>
      </dgm:t>
    </dgm:pt>
    <dgm:pt modelId="{06F7C8F2-CE46-4CA7-BDC1-018DD0E8BD53}" type="parTrans" cxnId="{261CB83F-291A-4791-BCF1-8CB830478F24}">
      <dgm:prSet/>
      <dgm:spPr/>
      <dgm:t>
        <a:bodyPr/>
        <a:lstStyle/>
        <a:p>
          <a:endParaRPr lang="en-IN"/>
        </a:p>
      </dgm:t>
    </dgm:pt>
    <dgm:pt modelId="{9EE42F0C-B1DC-43EB-8F0C-1D0EF5EA1665}" type="sibTrans" cxnId="{261CB83F-291A-4791-BCF1-8CB830478F24}">
      <dgm:prSet/>
      <dgm:spPr/>
      <dgm:t>
        <a:bodyPr/>
        <a:lstStyle/>
        <a:p>
          <a:endParaRPr lang="en-IN"/>
        </a:p>
      </dgm:t>
    </dgm:pt>
    <dgm:pt modelId="{E9B325E1-331B-4C0B-BCDF-2982F6138BA9}">
      <dgm:prSet phldrT="[Text]" custT="1"/>
      <dgm:spPr>
        <a:blipFill rotWithShape="0"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IN" sz="3200" dirty="0"/>
        </a:p>
      </dgm:t>
    </dgm:pt>
    <dgm:pt modelId="{78F2BC36-85F1-4EE7-8E46-D866E1F21A6A}" type="parTrans" cxnId="{7270939C-DF3D-4016-B227-C70F3F673F1E}">
      <dgm:prSet/>
      <dgm:spPr/>
      <dgm:t>
        <a:bodyPr/>
        <a:lstStyle/>
        <a:p>
          <a:endParaRPr lang="en-IN"/>
        </a:p>
      </dgm:t>
    </dgm:pt>
    <dgm:pt modelId="{11A9351B-9880-4492-884E-C8C5FB27680B}" type="sibTrans" cxnId="{7270939C-DF3D-4016-B227-C70F3F673F1E}">
      <dgm:prSet/>
      <dgm:spPr/>
      <dgm:t>
        <a:bodyPr/>
        <a:lstStyle/>
        <a:p>
          <a:endParaRPr lang="en-IN"/>
        </a:p>
      </dgm:t>
    </dgm:pt>
    <dgm:pt modelId="{20AE91A2-E193-44A4-9FF6-24FEE0BF0655}">
      <dgm:prSet phldrT="[Text]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en-IN" dirty="0"/>
        </a:p>
      </dgm:t>
    </dgm:pt>
    <dgm:pt modelId="{CCFF9BF0-5FA1-4C73-A505-6D40B39594EF}" type="parTrans" cxnId="{8D43B141-52A4-4420-80B3-09E545D07EE2}">
      <dgm:prSet/>
      <dgm:spPr/>
      <dgm:t>
        <a:bodyPr/>
        <a:lstStyle/>
        <a:p>
          <a:endParaRPr lang="en-IN"/>
        </a:p>
      </dgm:t>
    </dgm:pt>
    <dgm:pt modelId="{20D7AF95-59FE-4450-8900-556FFC7E9A32}" type="sibTrans" cxnId="{8D43B141-52A4-4420-80B3-09E545D07EE2}">
      <dgm:prSet/>
      <dgm:spPr/>
      <dgm:t>
        <a:bodyPr/>
        <a:lstStyle/>
        <a:p>
          <a:endParaRPr lang="en-IN"/>
        </a:p>
      </dgm:t>
    </dgm:pt>
    <dgm:pt modelId="{B5CCFB99-B2F7-4F18-9503-00F04658ABB1}">
      <dgm:prSet phldrT="[Text]"/>
      <dgm:spPr>
        <a:blipFill rotWithShape="0">
          <a:blip xmlns:r="http://schemas.openxmlformats.org/officeDocument/2006/relationships" r:embed="rId5"/>
          <a:stretch>
            <a:fillRect/>
          </a:stretch>
        </a:blipFill>
      </dgm:spPr>
      <dgm:t>
        <a:bodyPr/>
        <a:lstStyle/>
        <a:p>
          <a:endParaRPr lang="en-IN" dirty="0"/>
        </a:p>
      </dgm:t>
    </dgm:pt>
    <dgm:pt modelId="{AD708401-1582-4AB3-9017-9B5A7D95F9AE}" type="parTrans" cxnId="{521FD13C-DB5D-434B-9703-E63621134847}">
      <dgm:prSet/>
      <dgm:spPr/>
      <dgm:t>
        <a:bodyPr/>
        <a:lstStyle/>
        <a:p>
          <a:endParaRPr lang="en-IN"/>
        </a:p>
      </dgm:t>
    </dgm:pt>
    <dgm:pt modelId="{B7EAFA00-7FEF-465B-83FC-E2E3E3F41529}" type="sibTrans" cxnId="{521FD13C-DB5D-434B-9703-E63621134847}">
      <dgm:prSet/>
      <dgm:spPr/>
      <dgm:t>
        <a:bodyPr/>
        <a:lstStyle/>
        <a:p>
          <a:endParaRPr lang="en-IN"/>
        </a:p>
      </dgm:t>
    </dgm:pt>
    <dgm:pt modelId="{4F0A4D68-4288-4C5E-A917-927BBA5F59D5}">
      <dgm:prSet phldrT="[Text]"/>
      <dgm:spPr>
        <a:blipFill rotWithShape="0">
          <a:blip xmlns:r="http://schemas.openxmlformats.org/officeDocument/2006/relationships" r:embed="rId6"/>
          <a:stretch>
            <a:fillRect/>
          </a:stretch>
        </a:blipFill>
      </dgm:spPr>
      <dgm:t>
        <a:bodyPr/>
        <a:lstStyle/>
        <a:p>
          <a:endParaRPr lang="en-IN" dirty="0"/>
        </a:p>
      </dgm:t>
    </dgm:pt>
    <dgm:pt modelId="{CB915E19-62AC-4D50-BAC1-B8AD88FC7A02}" type="parTrans" cxnId="{4827D895-3E2E-4057-9AA7-A8A903D37AC9}">
      <dgm:prSet/>
      <dgm:spPr/>
      <dgm:t>
        <a:bodyPr/>
        <a:lstStyle/>
        <a:p>
          <a:endParaRPr lang="en-IN"/>
        </a:p>
      </dgm:t>
    </dgm:pt>
    <dgm:pt modelId="{1982E61E-674A-4EC0-B95A-711BBC19B7DB}" type="sibTrans" cxnId="{4827D895-3E2E-4057-9AA7-A8A903D37AC9}">
      <dgm:prSet/>
      <dgm:spPr/>
      <dgm:t>
        <a:bodyPr/>
        <a:lstStyle/>
        <a:p>
          <a:endParaRPr lang="en-IN"/>
        </a:p>
      </dgm:t>
    </dgm:pt>
    <dgm:pt modelId="{59C07FA2-833F-4BEA-A4FE-2C36E40B5308}">
      <dgm:prSet phldrT="[Text]"/>
      <dgm:spPr>
        <a:blipFill rotWithShape="0">
          <a:blip xmlns:r="http://schemas.openxmlformats.org/officeDocument/2006/relationships" r:embed="rId7"/>
          <a:stretch>
            <a:fillRect/>
          </a:stretch>
        </a:blipFill>
      </dgm:spPr>
      <dgm:t>
        <a:bodyPr/>
        <a:lstStyle/>
        <a:p>
          <a:endParaRPr lang="en-IN" dirty="0"/>
        </a:p>
      </dgm:t>
    </dgm:pt>
    <dgm:pt modelId="{98A1EB19-E371-4760-803B-96DEDE23A072}" type="parTrans" cxnId="{0BA8FF3D-2693-4C8F-87BB-8E994C0D7C72}">
      <dgm:prSet/>
      <dgm:spPr/>
      <dgm:t>
        <a:bodyPr/>
        <a:lstStyle/>
        <a:p>
          <a:endParaRPr lang="en-IN"/>
        </a:p>
      </dgm:t>
    </dgm:pt>
    <dgm:pt modelId="{445F59CE-D50F-4FC8-B45C-F8872D3FBA00}" type="sibTrans" cxnId="{0BA8FF3D-2693-4C8F-87BB-8E994C0D7C72}">
      <dgm:prSet/>
      <dgm:spPr/>
      <dgm:t>
        <a:bodyPr/>
        <a:lstStyle/>
        <a:p>
          <a:endParaRPr lang="en-IN"/>
        </a:p>
      </dgm:t>
    </dgm:pt>
    <dgm:pt modelId="{D94B805E-2ECB-47F4-AF43-899FCE0FCEA3}">
      <dgm:prSet phldrT="[Text]"/>
      <dgm:spPr>
        <a:blipFill rotWithShape="0">
          <a:blip xmlns:r="http://schemas.openxmlformats.org/officeDocument/2006/relationships" r:embed="rId8"/>
          <a:stretch>
            <a:fillRect/>
          </a:stretch>
        </a:blipFill>
      </dgm:spPr>
      <dgm:t>
        <a:bodyPr/>
        <a:lstStyle/>
        <a:p>
          <a:endParaRPr lang="en-IN" dirty="0"/>
        </a:p>
      </dgm:t>
    </dgm:pt>
    <dgm:pt modelId="{C3376CB2-BE21-4B6B-A525-5E7602547365}" type="sibTrans" cxnId="{4EFE4C52-5D0C-4C8B-99AC-175B7F903833}">
      <dgm:prSet/>
      <dgm:spPr/>
      <dgm:t>
        <a:bodyPr/>
        <a:lstStyle/>
        <a:p>
          <a:endParaRPr lang="en-IN"/>
        </a:p>
      </dgm:t>
    </dgm:pt>
    <dgm:pt modelId="{70C9A77C-66E5-412B-AACA-49B8E8D79D22}" type="parTrans" cxnId="{4EFE4C52-5D0C-4C8B-99AC-175B7F903833}">
      <dgm:prSet/>
      <dgm:spPr/>
      <dgm:t>
        <a:bodyPr/>
        <a:lstStyle/>
        <a:p>
          <a:endParaRPr lang="en-IN"/>
        </a:p>
      </dgm:t>
    </dgm:pt>
    <dgm:pt modelId="{CAEB9D34-DFF0-4C32-B111-6E73BD24C3BB}" type="pres">
      <dgm:prSet presAssocID="{03AC5E0F-2E41-4B87-8772-C523EB008B3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18E78DDB-7D3A-4316-8B85-118EC38E7705}" type="pres">
      <dgm:prSet presAssocID="{958A661F-AEE8-49A5-BD22-8E7BDA93C440}" presName="hierRoot1" presStyleCnt="0"/>
      <dgm:spPr/>
    </dgm:pt>
    <dgm:pt modelId="{8898129E-A56C-445E-AE0A-A5DB7112F364}" type="pres">
      <dgm:prSet presAssocID="{958A661F-AEE8-49A5-BD22-8E7BDA93C440}" presName="composite" presStyleCnt="0"/>
      <dgm:spPr/>
    </dgm:pt>
    <dgm:pt modelId="{46E1EDCC-2723-47C0-998C-7A87E8E90E26}" type="pres">
      <dgm:prSet presAssocID="{958A661F-AEE8-49A5-BD22-8E7BDA93C440}" presName="background" presStyleLbl="node0" presStyleIdx="0" presStyleCnt="1"/>
      <dgm:spPr>
        <a:solidFill>
          <a:srgbClr val="92D050"/>
        </a:solidFill>
      </dgm:spPr>
    </dgm:pt>
    <dgm:pt modelId="{C718AE4D-2DE9-413C-BE38-51047656CED2}" type="pres">
      <dgm:prSet presAssocID="{958A661F-AEE8-49A5-BD22-8E7BDA93C440}" presName="text" presStyleLbl="fgAcc0" presStyleIdx="0" presStyleCnt="1" custScaleX="39442" custScaleY="6180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7CAE5443-3FD0-4B15-A12E-38217437863A}" type="pres">
      <dgm:prSet presAssocID="{958A661F-AEE8-49A5-BD22-8E7BDA93C440}" presName="hierChild2" presStyleCnt="0"/>
      <dgm:spPr/>
    </dgm:pt>
    <dgm:pt modelId="{E5B43147-BC88-4272-BA8E-E9F093B4DF8E}" type="pres">
      <dgm:prSet presAssocID="{78F2BC36-85F1-4EE7-8E46-D866E1F21A6A}" presName="Name10" presStyleLbl="parChTrans1D2" presStyleIdx="0" presStyleCnt="1"/>
      <dgm:spPr/>
      <dgm:t>
        <a:bodyPr/>
        <a:lstStyle/>
        <a:p>
          <a:endParaRPr lang="en-IN"/>
        </a:p>
      </dgm:t>
    </dgm:pt>
    <dgm:pt modelId="{8AB50F9B-B759-4D0F-90E5-3B13C472A618}" type="pres">
      <dgm:prSet presAssocID="{E9B325E1-331B-4C0B-BCDF-2982F6138BA9}" presName="hierRoot2" presStyleCnt="0"/>
      <dgm:spPr/>
    </dgm:pt>
    <dgm:pt modelId="{405439BB-73B3-4D08-BA81-A77FF298F72E}" type="pres">
      <dgm:prSet presAssocID="{E9B325E1-331B-4C0B-BCDF-2982F6138BA9}" presName="composite2" presStyleCnt="0"/>
      <dgm:spPr/>
    </dgm:pt>
    <dgm:pt modelId="{BC02CD36-2977-42FD-95E6-BAB4C1642B8A}" type="pres">
      <dgm:prSet presAssocID="{E9B325E1-331B-4C0B-BCDF-2982F6138BA9}" presName="background2" presStyleLbl="node2" presStyleIdx="0" presStyleCnt="1"/>
      <dgm:spPr>
        <a:solidFill>
          <a:schemeClr val="accent1">
            <a:lumMod val="75000"/>
          </a:schemeClr>
        </a:solidFill>
      </dgm:spPr>
    </dgm:pt>
    <dgm:pt modelId="{8C49EE04-D92C-4B34-94DC-FC57F384C347}" type="pres">
      <dgm:prSet presAssocID="{E9B325E1-331B-4C0B-BCDF-2982F6138BA9}" presName="text2" presStyleLbl="fgAcc2" presStyleIdx="0" presStyleCnt="1" custScaleX="39349" custScaleY="61967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F092CFC9-7A7B-43AA-81BD-E8D4C176E98D}" type="pres">
      <dgm:prSet presAssocID="{E9B325E1-331B-4C0B-BCDF-2982F6138BA9}" presName="hierChild3" presStyleCnt="0"/>
      <dgm:spPr/>
    </dgm:pt>
    <dgm:pt modelId="{91C05C5C-7EB5-408D-9940-75BF390CB42E}" type="pres">
      <dgm:prSet presAssocID="{CCFF9BF0-5FA1-4C73-A505-6D40B39594EF}" presName="Name17" presStyleLbl="parChTrans1D3" presStyleIdx="0" presStyleCnt="5"/>
      <dgm:spPr/>
      <dgm:t>
        <a:bodyPr/>
        <a:lstStyle/>
        <a:p>
          <a:endParaRPr lang="en-IN"/>
        </a:p>
      </dgm:t>
    </dgm:pt>
    <dgm:pt modelId="{C106602E-5DE6-4F51-9CBF-84EC84F4A815}" type="pres">
      <dgm:prSet presAssocID="{20AE91A2-E193-44A4-9FF6-24FEE0BF0655}" presName="hierRoot3" presStyleCnt="0"/>
      <dgm:spPr/>
    </dgm:pt>
    <dgm:pt modelId="{54BE0978-9F83-4E58-9E18-31245CF117EA}" type="pres">
      <dgm:prSet presAssocID="{20AE91A2-E193-44A4-9FF6-24FEE0BF0655}" presName="composite3" presStyleCnt="0"/>
      <dgm:spPr/>
    </dgm:pt>
    <dgm:pt modelId="{4BBA09F4-8452-4241-86C3-8024657C34D8}" type="pres">
      <dgm:prSet presAssocID="{20AE91A2-E193-44A4-9FF6-24FEE0BF0655}" presName="background3" presStyleLbl="node3" presStyleIdx="0" presStyleCnt="5"/>
      <dgm:spPr>
        <a:solidFill>
          <a:srgbClr val="EFAD85"/>
        </a:solidFill>
      </dgm:spPr>
    </dgm:pt>
    <dgm:pt modelId="{0957E2FF-0FB8-4687-ADF4-48F160538603}" type="pres">
      <dgm:prSet presAssocID="{20AE91A2-E193-44A4-9FF6-24FEE0BF0655}" presName="text3" presStyleLbl="fgAcc3" presStyleIdx="0" presStyleCnt="5" custScaleX="39442" custScaleY="6180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0C898DEB-762F-4528-8304-2AF57695E62B}" type="pres">
      <dgm:prSet presAssocID="{20AE91A2-E193-44A4-9FF6-24FEE0BF0655}" presName="hierChild4" presStyleCnt="0"/>
      <dgm:spPr/>
    </dgm:pt>
    <dgm:pt modelId="{9551160E-C72C-4667-8BFA-0350D961C0E1}" type="pres">
      <dgm:prSet presAssocID="{AD708401-1582-4AB3-9017-9B5A7D95F9AE}" presName="Name17" presStyleLbl="parChTrans1D3" presStyleIdx="1" presStyleCnt="5"/>
      <dgm:spPr/>
      <dgm:t>
        <a:bodyPr/>
        <a:lstStyle/>
        <a:p>
          <a:endParaRPr lang="en-IN"/>
        </a:p>
      </dgm:t>
    </dgm:pt>
    <dgm:pt modelId="{455780F3-4156-4B73-A8DA-193D6A012C51}" type="pres">
      <dgm:prSet presAssocID="{B5CCFB99-B2F7-4F18-9503-00F04658ABB1}" presName="hierRoot3" presStyleCnt="0"/>
      <dgm:spPr/>
    </dgm:pt>
    <dgm:pt modelId="{F724761E-F990-4D37-9034-B624734E2ADC}" type="pres">
      <dgm:prSet presAssocID="{B5CCFB99-B2F7-4F18-9503-00F04658ABB1}" presName="composite3" presStyleCnt="0"/>
      <dgm:spPr/>
    </dgm:pt>
    <dgm:pt modelId="{D431CB2F-0CB2-4782-99AF-8C3B5AD86EEF}" type="pres">
      <dgm:prSet presAssocID="{B5CCFB99-B2F7-4F18-9503-00F04658ABB1}" presName="background3" presStyleLbl="node3" presStyleIdx="1" presStyleCnt="5"/>
      <dgm:spPr>
        <a:solidFill>
          <a:srgbClr val="EFAD85"/>
        </a:solidFill>
      </dgm:spPr>
    </dgm:pt>
    <dgm:pt modelId="{B7840EED-A5C8-4AFE-AE30-9701B8B78A16}" type="pres">
      <dgm:prSet presAssocID="{B5CCFB99-B2F7-4F18-9503-00F04658ABB1}" presName="text3" presStyleLbl="fgAcc3" presStyleIdx="1" presStyleCnt="5" custScaleX="39442" custScaleY="6180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74F711DB-04B5-4389-B5F2-7CD4F15E54DF}" type="pres">
      <dgm:prSet presAssocID="{B5CCFB99-B2F7-4F18-9503-00F04658ABB1}" presName="hierChild4" presStyleCnt="0"/>
      <dgm:spPr/>
    </dgm:pt>
    <dgm:pt modelId="{B1CB1086-D235-4B74-9F1F-3EFDFA97F0EE}" type="pres">
      <dgm:prSet presAssocID="{70C9A77C-66E5-412B-AACA-49B8E8D79D22}" presName="Name17" presStyleLbl="parChTrans1D3" presStyleIdx="2" presStyleCnt="5"/>
      <dgm:spPr/>
      <dgm:t>
        <a:bodyPr/>
        <a:lstStyle/>
        <a:p>
          <a:endParaRPr lang="en-IN"/>
        </a:p>
      </dgm:t>
    </dgm:pt>
    <dgm:pt modelId="{163BBBAA-173C-4581-B548-5090DB4ED937}" type="pres">
      <dgm:prSet presAssocID="{D94B805E-2ECB-47F4-AF43-899FCE0FCEA3}" presName="hierRoot3" presStyleCnt="0"/>
      <dgm:spPr/>
    </dgm:pt>
    <dgm:pt modelId="{E0D72919-0DEF-4F37-A2FE-9A0447B652B2}" type="pres">
      <dgm:prSet presAssocID="{D94B805E-2ECB-47F4-AF43-899FCE0FCEA3}" presName="composite3" presStyleCnt="0"/>
      <dgm:spPr/>
    </dgm:pt>
    <dgm:pt modelId="{BE49AEE1-9427-40B9-9E79-E75F0E21E248}" type="pres">
      <dgm:prSet presAssocID="{D94B805E-2ECB-47F4-AF43-899FCE0FCEA3}" presName="background3" presStyleLbl="node3" presStyleIdx="2" presStyleCnt="5"/>
      <dgm:spPr>
        <a:solidFill>
          <a:srgbClr val="EFAD85"/>
        </a:solidFill>
      </dgm:spPr>
    </dgm:pt>
    <dgm:pt modelId="{1C93BCE9-C3DA-45CE-A16B-CA3A0A01EBB2}" type="pres">
      <dgm:prSet presAssocID="{D94B805E-2ECB-47F4-AF43-899FCE0FCEA3}" presName="text3" presStyleLbl="fgAcc3" presStyleIdx="2" presStyleCnt="5" custScaleX="39562" custScaleY="61961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7B823F78-70A6-45F3-8F8F-4F66C3077C16}" type="pres">
      <dgm:prSet presAssocID="{D94B805E-2ECB-47F4-AF43-899FCE0FCEA3}" presName="hierChild4" presStyleCnt="0"/>
      <dgm:spPr/>
    </dgm:pt>
    <dgm:pt modelId="{DD3F3348-96DA-4DA5-8A90-536FE157A4CE}" type="pres">
      <dgm:prSet presAssocID="{CB915E19-62AC-4D50-BAC1-B8AD88FC7A02}" presName="Name17" presStyleLbl="parChTrans1D3" presStyleIdx="3" presStyleCnt="5"/>
      <dgm:spPr/>
      <dgm:t>
        <a:bodyPr/>
        <a:lstStyle/>
        <a:p>
          <a:endParaRPr lang="en-IN"/>
        </a:p>
      </dgm:t>
    </dgm:pt>
    <dgm:pt modelId="{C72D9A1C-7C77-4E15-A895-4874FEA75076}" type="pres">
      <dgm:prSet presAssocID="{4F0A4D68-4288-4C5E-A917-927BBA5F59D5}" presName="hierRoot3" presStyleCnt="0"/>
      <dgm:spPr/>
    </dgm:pt>
    <dgm:pt modelId="{20F16795-F90C-4CEB-9C12-597C13CDA5E9}" type="pres">
      <dgm:prSet presAssocID="{4F0A4D68-4288-4C5E-A917-927BBA5F59D5}" presName="composite3" presStyleCnt="0"/>
      <dgm:spPr/>
    </dgm:pt>
    <dgm:pt modelId="{296CDBF4-58B0-4CBC-BF4A-81FAEA096A0A}" type="pres">
      <dgm:prSet presAssocID="{4F0A4D68-4288-4C5E-A917-927BBA5F59D5}" presName="background3" presStyleLbl="node3" presStyleIdx="3" presStyleCnt="5"/>
      <dgm:spPr>
        <a:solidFill>
          <a:srgbClr val="EFAD85"/>
        </a:solidFill>
      </dgm:spPr>
    </dgm:pt>
    <dgm:pt modelId="{293C2584-976A-414B-A043-ABC166D049E1}" type="pres">
      <dgm:prSet presAssocID="{4F0A4D68-4288-4C5E-A917-927BBA5F59D5}" presName="text3" presStyleLbl="fgAcc3" presStyleIdx="3" presStyleCnt="5" custScaleX="39442" custScaleY="6180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FA3D8F87-B06E-438B-8D8D-A83E18C5C02F}" type="pres">
      <dgm:prSet presAssocID="{4F0A4D68-4288-4C5E-A917-927BBA5F59D5}" presName="hierChild4" presStyleCnt="0"/>
      <dgm:spPr/>
    </dgm:pt>
    <dgm:pt modelId="{A7B05791-F4F9-4F47-9C38-8E8E49CC80EC}" type="pres">
      <dgm:prSet presAssocID="{98A1EB19-E371-4760-803B-96DEDE23A072}" presName="Name17" presStyleLbl="parChTrans1D3" presStyleIdx="4" presStyleCnt="5"/>
      <dgm:spPr/>
      <dgm:t>
        <a:bodyPr/>
        <a:lstStyle/>
        <a:p>
          <a:endParaRPr lang="en-IN"/>
        </a:p>
      </dgm:t>
    </dgm:pt>
    <dgm:pt modelId="{EA23F9B3-57A6-4CB5-B381-FB71CA13FE59}" type="pres">
      <dgm:prSet presAssocID="{59C07FA2-833F-4BEA-A4FE-2C36E40B5308}" presName="hierRoot3" presStyleCnt="0"/>
      <dgm:spPr/>
    </dgm:pt>
    <dgm:pt modelId="{00A12F4B-2446-4D8F-8E7D-8DAC3A007127}" type="pres">
      <dgm:prSet presAssocID="{59C07FA2-833F-4BEA-A4FE-2C36E40B5308}" presName="composite3" presStyleCnt="0"/>
      <dgm:spPr/>
    </dgm:pt>
    <dgm:pt modelId="{45B7246A-6720-4951-BE64-6B24A472E743}" type="pres">
      <dgm:prSet presAssocID="{59C07FA2-833F-4BEA-A4FE-2C36E40B5308}" presName="background3" presStyleLbl="node3" presStyleIdx="4" presStyleCnt="5"/>
      <dgm:spPr>
        <a:solidFill>
          <a:srgbClr val="EFAD85"/>
        </a:solidFill>
      </dgm:spPr>
    </dgm:pt>
    <dgm:pt modelId="{9FDDD133-4039-41C0-850D-72D2810B9786}" type="pres">
      <dgm:prSet presAssocID="{59C07FA2-833F-4BEA-A4FE-2C36E40B5308}" presName="text3" presStyleLbl="fgAcc3" presStyleIdx="4" presStyleCnt="5" custScaleX="39442" custScaleY="6180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A6F47BB8-FC6C-4C12-9849-4477E3A1200C}" type="pres">
      <dgm:prSet presAssocID="{59C07FA2-833F-4BEA-A4FE-2C36E40B5308}" presName="hierChild4" presStyleCnt="0"/>
      <dgm:spPr/>
    </dgm:pt>
  </dgm:ptLst>
  <dgm:cxnLst>
    <dgm:cxn modelId="{067D2DF5-978E-4CF6-9746-537A7C88A172}" type="presOf" srcId="{03AC5E0F-2E41-4B87-8772-C523EB008B3C}" destId="{CAEB9D34-DFF0-4C32-B111-6E73BD24C3BB}" srcOrd="0" destOrd="0" presId="urn:microsoft.com/office/officeart/2005/8/layout/hierarchy1"/>
    <dgm:cxn modelId="{C2D31827-5A6C-4E02-BED3-DD38D01F3833}" type="presOf" srcId="{E9B325E1-331B-4C0B-BCDF-2982F6138BA9}" destId="{8C49EE04-D92C-4B34-94DC-FC57F384C347}" srcOrd="0" destOrd="0" presId="urn:microsoft.com/office/officeart/2005/8/layout/hierarchy1"/>
    <dgm:cxn modelId="{521FD13C-DB5D-434B-9703-E63621134847}" srcId="{E9B325E1-331B-4C0B-BCDF-2982F6138BA9}" destId="{B5CCFB99-B2F7-4F18-9503-00F04658ABB1}" srcOrd="1" destOrd="0" parTransId="{AD708401-1582-4AB3-9017-9B5A7D95F9AE}" sibTransId="{B7EAFA00-7FEF-465B-83FC-E2E3E3F41529}"/>
    <dgm:cxn modelId="{4EFE4C52-5D0C-4C8B-99AC-175B7F903833}" srcId="{E9B325E1-331B-4C0B-BCDF-2982F6138BA9}" destId="{D94B805E-2ECB-47F4-AF43-899FCE0FCEA3}" srcOrd="2" destOrd="0" parTransId="{70C9A77C-66E5-412B-AACA-49B8E8D79D22}" sibTransId="{C3376CB2-BE21-4B6B-A525-5E7602547365}"/>
    <dgm:cxn modelId="{261CB83F-291A-4791-BCF1-8CB830478F24}" srcId="{03AC5E0F-2E41-4B87-8772-C523EB008B3C}" destId="{958A661F-AEE8-49A5-BD22-8E7BDA93C440}" srcOrd="0" destOrd="0" parTransId="{06F7C8F2-CE46-4CA7-BDC1-018DD0E8BD53}" sibTransId="{9EE42F0C-B1DC-43EB-8F0C-1D0EF5EA1665}"/>
    <dgm:cxn modelId="{4827D895-3E2E-4057-9AA7-A8A903D37AC9}" srcId="{E9B325E1-331B-4C0B-BCDF-2982F6138BA9}" destId="{4F0A4D68-4288-4C5E-A917-927BBA5F59D5}" srcOrd="3" destOrd="0" parTransId="{CB915E19-62AC-4D50-BAC1-B8AD88FC7A02}" sibTransId="{1982E61E-674A-4EC0-B95A-711BBC19B7DB}"/>
    <dgm:cxn modelId="{C4B9CEAA-B21B-4A21-A15B-357DA0C5B76A}" type="presOf" srcId="{78F2BC36-85F1-4EE7-8E46-D866E1F21A6A}" destId="{E5B43147-BC88-4272-BA8E-E9F093B4DF8E}" srcOrd="0" destOrd="0" presId="urn:microsoft.com/office/officeart/2005/8/layout/hierarchy1"/>
    <dgm:cxn modelId="{42B5A87D-A4C6-41E7-9354-9DA5C4BC4784}" type="presOf" srcId="{D94B805E-2ECB-47F4-AF43-899FCE0FCEA3}" destId="{1C93BCE9-C3DA-45CE-A16B-CA3A0A01EBB2}" srcOrd="0" destOrd="0" presId="urn:microsoft.com/office/officeart/2005/8/layout/hierarchy1"/>
    <dgm:cxn modelId="{06BC514A-09DE-473B-A70C-AE8A2C74C5B8}" type="presOf" srcId="{958A661F-AEE8-49A5-BD22-8E7BDA93C440}" destId="{C718AE4D-2DE9-413C-BE38-51047656CED2}" srcOrd="0" destOrd="0" presId="urn:microsoft.com/office/officeart/2005/8/layout/hierarchy1"/>
    <dgm:cxn modelId="{F34A4189-3291-4AA1-80A1-F4DBEB9915F2}" type="presOf" srcId="{CB915E19-62AC-4D50-BAC1-B8AD88FC7A02}" destId="{DD3F3348-96DA-4DA5-8A90-536FE157A4CE}" srcOrd="0" destOrd="0" presId="urn:microsoft.com/office/officeart/2005/8/layout/hierarchy1"/>
    <dgm:cxn modelId="{E356954B-162E-4F14-BD26-DF57B8BE6FD0}" type="presOf" srcId="{70C9A77C-66E5-412B-AACA-49B8E8D79D22}" destId="{B1CB1086-D235-4B74-9F1F-3EFDFA97F0EE}" srcOrd="0" destOrd="0" presId="urn:microsoft.com/office/officeart/2005/8/layout/hierarchy1"/>
    <dgm:cxn modelId="{8D43B141-52A4-4420-80B3-09E545D07EE2}" srcId="{E9B325E1-331B-4C0B-BCDF-2982F6138BA9}" destId="{20AE91A2-E193-44A4-9FF6-24FEE0BF0655}" srcOrd="0" destOrd="0" parTransId="{CCFF9BF0-5FA1-4C73-A505-6D40B39594EF}" sibTransId="{20D7AF95-59FE-4450-8900-556FFC7E9A32}"/>
    <dgm:cxn modelId="{E69BE63D-ED39-4066-8B3A-BC57D3088ABD}" type="presOf" srcId="{4F0A4D68-4288-4C5E-A917-927BBA5F59D5}" destId="{293C2584-976A-414B-A043-ABC166D049E1}" srcOrd="0" destOrd="0" presId="urn:microsoft.com/office/officeart/2005/8/layout/hierarchy1"/>
    <dgm:cxn modelId="{9728DDC3-FA0F-4765-8D24-07E786EB2A88}" type="presOf" srcId="{CCFF9BF0-5FA1-4C73-A505-6D40B39594EF}" destId="{91C05C5C-7EB5-408D-9940-75BF390CB42E}" srcOrd="0" destOrd="0" presId="urn:microsoft.com/office/officeart/2005/8/layout/hierarchy1"/>
    <dgm:cxn modelId="{987C8C6D-8A50-4224-ACA1-17AB13E51CA0}" type="presOf" srcId="{AD708401-1582-4AB3-9017-9B5A7D95F9AE}" destId="{9551160E-C72C-4667-8BFA-0350D961C0E1}" srcOrd="0" destOrd="0" presId="urn:microsoft.com/office/officeart/2005/8/layout/hierarchy1"/>
    <dgm:cxn modelId="{817DE884-5B9C-4E6E-8B16-B45BFEFE3735}" type="presOf" srcId="{20AE91A2-E193-44A4-9FF6-24FEE0BF0655}" destId="{0957E2FF-0FB8-4687-ADF4-48F160538603}" srcOrd="0" destOrd="0" presId="urn:microsoft.com/office/officeart/2005/8/layout/hierarchy1"/>
    <dgm:cxn modelId="{0BA8FF3D-2693-4C8F-87BB-8E994C0D7C72}" srcId="{E9B325E1-331B-4C0B-BCDF-2982F6138BA9}" destId="{59C07FA2-833F-4BEA-A4FE-2C36E40B5308}" srcOrd="4" destOrd="0" parTransId="{98A1EB19-E371-4760-803B-96DEDE23A072}" sibTransId="{445F59CE-D50F-4FC8-B45C-F8872D3FBA00}"/>
    <dgm:cxn modelId="{DC38062C-8D1F-4032-91D1-1B3B0EB737BE}" type="presOf" srcId="{B5CCFB99-B2F7-4F18-9503-00F04658ABB1}" destId="{B7840EED-A5C8-4AFE-AE30-9701B8B78A16}" srcOrd="0" destOrd="0" presId="urn:microsoft.com/office/officeart/2005/8/layout/hierarchy1"/>
    <dgm:cxn modelId="{54129CA0-B876-4890-993E-143710594DE4}" type="presOf" srcId="{98A1EB19-E371-4760-803B-96DEDE23A072}" destId="{A7B05791-F4F9-4F47-9C38-8E8E49CC80EC}" srcOrd="0" destOrd="0" presId="urn:microsoft.com/office/officeart/2005/8/layout/hierarchy1"/>
    <dgm:cxn modelId="{7270939C-DF3D-4016-B227-C70F3F673F1E}" srcId="{958A661F-AEE8-49A5-BD22-8E7BDA93C440}" destId="{E9B325E1-331B-4C0B-BCDF-2982F6138BA9}" srcOrd="0" destOrd="0" parTransId="{78F2BC36-85F1-4EE7-8E46-D866E1F21A6A}" sibTransId="{11A9351B-9880-4492-884E-C8C5FB27680B}"/>
    <dgm:cxn modelId="{44683868-5FFA-47BF-B9B5-FD060DE42B55}" type="presOf" srcId="{59C07FA2-833F-4BEA-A4FE-2C36E40B5308}" destId="{9FDDD133-4039-41C0-850D-72D2810B9786}" srcOrd="0" destOrd="0" presId="urn:microsoft.com/office/officeart/2005/8/layout/hierarchy1"/>
    <dgm:cxn modelId="{E1ED31B4-8B0D-4EC6-B537-E3F721CEAD70}" type="presParOf" srcId="{CAEB9D34-DFF0-4C32-B111-6E73BD24C3BB}" destId="{18E78DDB-7D3A-4316-8B85-118EC38E7705}" srcOrd="0" destOrd="0" presId="urn:microsoft.com/office/officeart/2005/8/layout/hierarchy1"/>
    <dgm:cxn modelId="{124CD11A-B65E-4E1E-A5B0-A77AD5BF6468}" type="presParOf" srcId="{18E78DDB-7D3A-4316-8B85-118EC38E7705}" destId="{8898129E-A56C-445E-AE0A-A5DB7112F364}" srcOrd="0" destOrd="0" presId="urn:microsoft.com/office/officeart/2005/8/layout/hierarchy1"/>
    <dgm:cxn modelId="{045E954D-CBD2-4904-9921-D6AB514A3878}" type="presParOf" srcId="{8898129E-A56C-445E-AE0A-A5DB7112F364}" destId="{46E1EDCC-2723-47C0-998C-7A87E8E90E26}" srcOrd="0" destOrd="0" presId="urn:microsoft.com/office/officeart/2005/8/layout/hierarchy1"/>
    <dgm:cxn modelId="{BE68FC60-52D8-4B4D-ACA6-564E61BBA45B}" type="presParOf" srcId="{8898129E-A56C-445E-AE0A-A5DB7112F364}" destId="{C718AE4D-2DE9-413C-BE38-51047656CED2}" srcOrd="1" destOrd="0" presId="urn:microsoft.com/office/officeart/2005/8/layout/hierarchy1"/>
    <dgm:cxn modelId="{861ADF60-6CBF-4376-9339-8FC9E189E77A}" type="presParOf" srcId="{18E78DDB-7D3A-4316-8B85-118EC38E7705}" destId="{7CAE5443-3FD0-4B15-A12E-38217437863A}" srcOrd="1" destOrd="0" presId="urn:microsoft.com/office/officeart/2005/8/layout/hierarchy1"/>
    <dgm:cxn modelId="{35665CFF-BC1F-4CB1-8B6F-47C8214758D2}" type="presParOf" srcId="{7CAE5443-3FD0-4B15-A12E-38217437863A}" destId="{E5B43147-BC88-4272-BA8E-E9F093B4DF8E}" srcOrd="0" destOrd="0" presId="urn:microsoft.com/office/officeart/2005/8/layout/hierarchy1"/>
    <dgm:cxn modelId="{8CB8302C-7598-4DBB-AC25-2DF9DB65D5F1}" type="presParOf" srcId="{7CAE5443-3FD0-4B15-A12E-38217437863A}" destId="{8AB50F9B-B759-4D0F-90E5-3B13C472A618}" srcOrd="1" destOrd="0" presId="urn:microsoft.com/office/officeart/2005/8/layout/hierarchy1"/>
    <dgm:cxn modelId="{BFEB16E7-AB6C-4939-B4F7-F0C68DBA96C3}" type="presParOf" srcId="{8AB50F9B-B759-4D0F-90E5-3B13C472A618}" destId="{405439BB-73B3-4D08-BA81-A77FF298F72E}" srcOrd="0" destOrd="0" presId="urn:microsoft.com/office/officeart/2005/8/layout/hierarchy1"/>
    <dgm:cxn modelId="{E438292F-5B71-4191-8387-2AAEB8AEC48B}" type="presParOf" srcId="{405439BB-73B3-4D08-BA81-A77FF298F72E}" destId="{BC02CD36-2977-42FD-95E6-BAB4C1642B8A}" srcOrd="0" destOrd="0" presId="urn:microsoft.com/office/officeart/2005/8/layout/hierarchy1"/>
    <dgm:cxn modelId="{34C7AA70-A026-4EAE-8474-0DDF86C8D7D1}" type="presParOf" srcId="{405439BB-73B3-4D08-BA81-A77FF298F72E}" destId="{8C49EE04-D92C-4B34-94DC-FC57F384C347}" srcOrd="1" destOrd="0" presId="urn:microsoft.com/office/officeart/2005/8/layout/hierarchy1"/>
    <dgm:cxn modelId="{1336A1AA-8649-43D7-B1E3-C998C1257ADA}" type="presParOf" srcId="{8AB50F9B-B759-4D0F-90E5-3B13C472A618}" destId="{F092CFC9-7A7B-43AA-81BD-E8D4C176E98D}" srcOrd="1" destOrd="0" presId="urn:microsoft.com/office/officeart/2005/8/layout/hierarchy1"/>
    <dgm:cxn modelId="{1E135914-683B-4F68-B645-8405DB34A8B7}" type="presParOf" srcId="{F092CFC9-7A7B-43AA-81BD-E8D4C176E98D}" destId="{91C05C5C-7EB5-408D-9940-75BF390CB42E}" srcOrd="0" destOrd="0" presId="urn:microsoft.com/office/officeart/2005/8/layout/hierarchy1"/>
    <dgm:cxn modelId="{FC3B0B6C-852B-4042-9E04-F1558F833FAA}" type="presParOf" srcId="{F092CFC9-7A7B-43AA-81BD-E8D4C176E98D}" destId="{C106602E-5DE6-4F51-9CBF-84EC84F4A815}" srcOrd="1" destOrd="0" presId="urn:microsoft.com/office/officeart/2005/8/layout/hierarchy1"/>
    <dgm:cxn modelId="{024E3250-C2A6-4984-9AEE-31BD1217AAA3}" type="presParOf" srcId="{C106602E-5DE6-4F51-9CBF-84EC84F4A815}" destId="{54BE0978-9F83-4E58-9E18-31245CF117EA}" srcOrd="0" destOrd="0" presId="urn:microsoft.com/office/officeart/2005/8/layout/hierarchy1"/>
    <dgm:cxn modelId="{FEA41178-FEF7-46C1-AC2D-CB4E36DCCAA1}" type="presParOf" srcId="{54BE0978-9F83-4E58-9E18-31245CF117EA}" destId="{4BBA09F4-8452-4241-86C3-8024657C34D8}" srcOrd="0" destOrd="0" presId="urn:microsoft.com/office/officeart/2005/8/layout/hierarchy1"/>
    <dgm:cxn modelId="{6559A82B-5460-4FA7-9FAB-09BCC1F19259}" type="presParOf" srcId="{54BE0978-9F83-4E58-9E18-31245CF117EA}" destId="{0957E2FF-0FB8-4687-ADF4-48F160538603}" srcOrd="1" destOrd="0" presId="urn:microsoft.com/office/officeart/2005/8/layout/hierarchy1"/>
    <dgm:cxn modelId="{F359DDF0-365A-4682-866E-12AA52B7FD08}" type="presParOf" srcId="{C106602E-5DE6-4F51-9CBF-84EC84F4A815}" destId="{0C898DEB-762F-4528-8304-2AF57695E62B}" srcOrd="1" destOrd="0" presId="urn:microsoft.com/office/officeart/2005/8/layout/hierarchy1"/>
    <dgm:cxn modelId="{62E736E7-C218-4470-A104-CF323D9B2D73}" type="presParOf" srcId="{F092CFC9-7A7B-43AA-81BD-E8D4C176E98D}" destId="{9551160E-C72C-4667-8BFA-0350D961C0E1}" srcOrd="2" destOrd="0" presId="urn:microsoft.com/office/officeart/2005/8/layout/hierarchy1"/>
    <dgm:cxn modelId="{7B9158E2-B8EF-4987-9FD1-A6A64DA90115}" type="presParOf" srcId="{F092CFC9-7A7B-43AA-81BD-E8D4C176E98D}" destId="{455780F3-4156-4B73-A8DA-193D6A012C51}" srcOrd="3" destOrd="0" presId="urn:microsoft.com/office/officeart/2005/8/layout/hierarchy1"/>
    <dgm:cxn modelId="{1D5C0367-32BE-4968-AC62-F5110B2CED34}" type="presParOf" srcId="{455780F3-4156-4B73-A8DA-193D6A012C51}" destId="{F724761E-F990-4D37-9034-B624734E2ADC}" srcOrd="0" destOrd="0" presId="urn:microsoft.com/office/officeart/2005/8/layout/hierarchy1"/>
    <dgm:cxn modelId="{F4DA0484-DE70-4FD0-AD92-8666FCE33D83}" type="presParOf" srcId="{F724761E-F990-4D37-9034-B624734E2ADC}" destId="{D431CB2F-0CB2-4782-99AF-8C3B5AD86EEF}" srcOrd="0" destOrd="0" presId="urn:microsoft.com/office/officeart/2005/8/layout/hierarchy1"/>
    <dgm:cxn modelId="{F5112973-D274-486E-885C-6AC939A1C7F3}" type="presParOf" srcId="{F724761E-F990-4D37-9034-B624734E2ADC}" destId="{B7840EED-A5C8-4AFE-AE30-9701B8B78A16}" srcOrd="1" destOrd="0" presId="urn:microsoft.com/office/officeart/2005/8/layout/hierarchy1"/>
    <dgm:cxn modelId="{0FE35B45-95F2-4B0D-8D99-408BFC52BB17}" type="presParOf" srcId="{455780F3-4156-4B73-A8DA-193D6A012C51}" destId="{74F711DB-04B5-4389-B5F2-7CD4F15E54DF}" srcOrd="1" destOrd="0" presId="urn:microsoft.com/office/officeart/2005/8/layout/hierarchy1"/>
    <dgm:cxn modelId="{BF6E326F-861D-4042-B44D-2231BA7237AC}" type="presParOf" srcId="{F092CFC9-7A7B-43AA-81BD-E8D4C176E98D}" destId="{B1CB1086-D235-4B74-9F1F-3EFDFA97F0EE}" srcOrd="4" destOrd="0" presId="urn:microsoft.com/office/officeart/2005/8/layout/hierarchy1"/>
    <dgm:cxn modelId="{41AC84DC-1B74-4FC0-BE32-A0E58B803DB5}" type="presParOf" srcId="{F092CFC9-7A7B-43AA-81BD-E8D4C176E98D}" destId="{163BBBAA-173C-4581-B548-5090DB4ED937}" srcOrd="5" destOrd="0" presId="urn:microsoft.com/office/officeart/2005/8/layout/hierarchy1"/>
    <dgm:cxn modelId="{81A08965-D0B3-4E08-89DA-E6BAB7125CBA}" type="presParOf" srcId="{163BBBAA-173C-4581-B548-5090DB4ED937}" destId="{E0D72919-0DEF-4F37-A2FE-9A0447B652B2}" srcOrd="0" destOrd="0" presId="urn:microsoft.com/office/officeart/2005/8/layout/hierarchy1"/>
    <dgm:cxn modelId="{E97C62FB-ED5D-4BC1-9E78-011F2ECF1586}" type="presParOf" srcId="{E0D72919-0DEF-4F37-A2FE-9A0447B652B2}" destId="{BE49AEE1-9427-40B9-9E79-E75F0E21E248}" srcOrd="0" destOrd="0" presId="urn:microsoft.com/office/officeart/2005/8/layout/hierarchy1"/>
    <dgm:cxn modelId="{D5B62995-3870-4495-864B-89537CB5AEA1}" type="presParOf" srcId="{E0D72919-0DEF-4F37-A2FE-9A0447B652B2}" destId="{1C93BCE9-C3DA-45CE-A16B-CA3A0A01EBB2}" srcOrd="1" destOrd="0" presId="urn:microsoft.com/office/officeart/2005/8/layout/hierarchy1"/>
    <dgm:cxn modelId="{635D0EBC-EB32-4D1D-9640-A02BB6348298}" type="presParOf" srcId="{163BBBAA-173C-4581-B548-5090DB4ED937}" destId="{7B823F78-70A6-45F3-8F8F-4F66C3077C16}" srcOrd="1" destOrd="0" presId="urn:microsoft.com/office/officeart/2005/8/layout/hierarchy1"/>
    <dgm:cxn modelId="{4D9F5448-6118-46FD-915F-8A663D3EB7A9}" type="presParOf" srcId="{F092CFC9-7A7B-43AA-81BD-E8D4C176E98D}" destId="{DD3F3348-96DA-4DA5-8A90-536FE157A4CE}" srcOrd="6" destOrd="0" presId="urn:microsoft.com/office/officeart/2005/8/layout/hierarchy1"/>
    <dgm:cxn modelId="{F9B59A8B-EF7A-4383-850D-EC7E5A0AE3D6}" type="presParOf" srcId="{F092CFC9-7A7B-43AA-81BD-E8D4C176E98D}" destId="{C72D9A1C-7C77-4E15-A895-4874FEA75076}" srcOrd="7" destOrd="0" presId="urn:microsoft.com/office/officeart/2005/8/layout/hierarchy1"/>
    <dgm:cxn modelId="{A194876F-F207-49F6-BCDD-CB5495003646}" type="presParOf" srcId="{C72D9A1C-7C77-4E15-A895-4874FEA75076}" destId="{20F16795-F90C-4CEB-9C12-597C13CDA5E9}" srcOrd="0" destOrd="0" presId="urn:microsoft.com/office/officeart/2005/8/layout/hierarchy1"/>
    <dgm:cxn modelId="{30227AC8-677D-44C4-866F-35B6A041D8FB}" type="presParOf" srcId="{20F16795-F90C-4CEB-9C12-597C13CDA5E9}" destId="{296CDBF4-58B0-4CBC-BF4A-81FAEA096A0A}" srcOrd="0" destOrd="0" presId="urn:microsoft.com/office/officeart/2005/8/layout/hierarchy1"/>
    <dgm:cxn modelId="{76EFAD58-0FE9-4174-B44B-8C11D2F47EC8}" type="presParOf" srcId="{20F16795-F90C-4CEB-9C12-597C13CDA5E9}" destId="{293C2584-976A-414B-A043-ABC166D049E1}" srcOrd="1" destOrd="0" presId="urn:microsoft.com/office/officeart/2005/8/layout/hierarchy1"/>
    <dgm:cxn modelId="{90F3D3AD-D889-4AD3-86F0-27AA19DA53B1}" type="presParOf" srcId="{C72D9A1C-7C77-4E15-A895-4874FEA75076}" destId="{FA3D8F87-B06E-438B-8D8D-A83E18C5C02F}" srcOrd="1" destOrd="0" presId="urn:microsoft.com/office/officeart/2005/8/layout/hierarchy1"/>
    <dgm:cxn modelId="{7BCD4C20-EFC5-4D3D-98E3-72BE847EE205}" type="presParOf" srcId="{F092CFC9-7A7B-43AA-81BD-E8D4C176E98D}" destId="{A7B05791-F4F9-4F47-9C38-8E8E49CC80EC}" srcOrd="8" destOrd="0" presId="urn:microsoft.com/office/officeart/2005/8/layout/hierarchy1"/>
    <dgm:cxn modelId="{8E6023B5-1E33-4AAC-B190-C54FA37C32BA}" type="presParOf" srcId="{F092CFC9-7A7B-43AA-81BD-E8D4C176E98D}" destId="{EA23F9B3-57A6-4CB5-B381-FB71CA13FE59}" srcOrd="9" destOrd="0" presId="urn:microsoft.com/office/officeart/2005/8/layout/hierarchy1"/>
    <dgm:cxn modelId="{561FE304-5C19-4CFF-9EB4-7F14D2538644}" type="presParOf" srcId="{EA23F9B3-57A6-4CB5-B381-FB71CA13FE59}" destId="{00A12F4B-2446-4D8F-8E7D-8DAC3A007127}" srcOrd="0" destOrd="0" presId="urn:microsoft.com/office/officeart/2005/8/layout/hierarchy1"/>
    <dgm:cxn modelId="{48F31744-92B8-4D7C-9B80-01D963D2A021}" type="presParOf" srcId="{00A12F4B-2446-4D8F-8E7D-8DAC3A007127}" destId="{45B7246A-6720-4951-BE64-6B24A472E743}" srcOrd="0" destOrd="0" presId="urn:microsoft.com/office/officeart/2005/8/layout/hierarchy1"/>
    <dgm:cxn modelId="{EB877801-4000-4A91-B7D0-78191BE54153}" type="presParOf" srcId="{00A12F4B-2446-4D8F-8E7D-8DAC3A007127}" destId="{9FDDD133-4039-41C0-850D-72D2810B9786}" srcOrd="1" destOrd="0" presId="urn:microsoft.com/office/officeart/2005/8/layout/hierarchy1"/>
    <dgm:cxn modelId="{2114C375-1012-473F-8496-449DE99B50DE}" type="presParOf" srcId="{EA23F9B3-57A6-4CB5-B381-FB71CA13FE59}" destId="{A6F47BB8-FC6C-4C12-9849-4477E3A1200C}" srcOrd="1" destOrd="0" presId="urn:microsoft.com/office/officeart/2005/8/layout/hierarchy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jp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png>
</file>

<file path=ppt/media/image38.jpeg>
</file>

<file path=ppt/media/image39.png>
</file>

<file path=ppt/media/image4.jpeg>
</file>

<file path=ppt/media/image40.png>
</file>

<file path=ppt/media/image41.jpeg>
</file>

<file path=ppt/media/image42.JPG>
</file>

<file path=ppt/media/image43.jpeg>
</file>

<file path=ppt/media/image44.jpeg>
</file>

<file path=ppt/media/image45.jpeg>
</file>

<file path=ppt/media/image46.jpeg>
</file>

<file path=ppt/media/image47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221E93-FA6E-491A-B5C2-C7C2F6D4D4AE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95C223-FA97-4DCC-9496-2778B3B7ED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146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95C223-FA97-4DCC-9496-2778B3B7ED5B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2060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DEE5AEC0-E6B0-4694-AE77-87BDB7A03A34}" type="datetimeFigureOut">
              <a:rPr lang="en-IN" smtClean="0"/>
              <a:t>09-Nov-12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A5725F32-690E-4D39-874B-EF9952BFF178}" type="slidenum">
              <a:rPr lang="en-IN" smtClean="0"/>
              <a:t>‹#›</a:t>
            </a:fld>
            <a:endParaRPr lang="en-I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5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067944" y="2967335"/>
            <a:ext cx="42851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Good evening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pic>
        <p:nvPicPr>
          <p:cNvPr id="1026" name="Picture 2" descr="http://images.tribe.net/tribe/upload/photo/cd8/0de/cd80de84-123c-4d6c-89af-89f7f592cfd5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420888"/>
            <a:ext cx="1229897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534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masstor.com/assets/images/site_images/Networking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748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1"/>
          <p:cNvSpPr/>
          <p:nvPr/>
        </p:nvSpPr>
        <p:spPr>
          <a:xfrm>
            <a:off x="3527884" y="2761565"/>
            <a:ext cx="2088232" cy="1334871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HTTP Socket</a:t>
            </a:r>
            <a:endParaRPr lang="en-US" dirty="0"/>
          </a:p>
        </p:txBody>
      </p:sp>
      <p:pic>
        <p:nvPicPr>
          <p:cNvPr id="2055" name="Picture 7" descr="http://i.dell.com/das/xa.ashx/global-site-design%20WEB/67a39f1b-6a9a-491f-35d2-78cd20f52116/1/OriginalJPG?id=Dell/Product_Images/Dell_Client_Products/Notebooks/Alienware_Notebooks/Alienware_m14x/alienware-m14x-nobag-design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46408"/>
            <a:ext cx="2088232" cy="156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ight Arrow 4"/>
          <p:cNvSpPr/>
          <p:nvPr/>
        </p:nvSpPr>
        <p:spPr>
          <a:xfrm>
            <a:off x="2088232" y="3068960"/>
            <a:ext cx="1331640" cy="72008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Packet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2057" name="Picture 9" descr="http://4.bp.blogspot.com/-r_R1HbQylzY/T54L1VcOJcI/AAAAAAAACQI/Gi0dF-I6hFg/s1600/UbiSlate%2B7%252B%2Band%2B7C%2B-%2BCheap%2BAndroid%2BTablets%2Bwith%2BYahoo%2BServic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768" y="620688"/>
            <a:ext cx="2088232" cy="129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9" descr="http://4.bp.blogspot.com/-r_R1HbQylzY/T54L1VcOJcI/AAAAAAAACQI/Gi0dF-I6hFg/s1600/UbiSlate%2B7%252B%2Band%2B7C%2B-%2BCheap%2BAndroid%2BTablets%2Bwith%2BYahoo%2BServic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768" y="2780568"/>
            <a:ext cx="2088232" cy="129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9" descr="http://4.bp.blogspot.com/-r_R1HbQylzY/T54L1VcOJcI/AAAAAAAACQI/Gi0dF-I6hFg/s1600/UbiSlate%2B7%252B%2Band%2B7C%2B-%2BCheap%2BAndroid%2BTablets%2Bwith%2BYahoo%2BServic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768" y="4941168"/>
            <a:ext cx="2088232" cy="129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12"/>
          <p:cNvSpPr/>
          <p:nvPr/>
        </p:nvSpPr>
        <p:spPr>
          <a:xfrm>
            <a:off x="5683079" y="3059996"/>
            <a:ext cx="1331640" cy="72008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Packet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Right Arrow 13"/>
          <p:cNvSpPr/>
          <p:nvPr/>
        </p:nvSpPr>
        <p:spPr>
          <a:xfrm rot="19091231">
            <a:off x="5436096" y="1557513"/>
            <a:ext cx="1331640" cy="72008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Packet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Right Arrow 14"/>
          <p:cNvSpPr/>
          <p:nvPr/>
        </p:nvSpPr>
        <p:spPr>
          <a:xfrm rot="1882073">
            <a:off x="5382510" y="4503194"/>
            <a:ext cx="1331640" cy="72008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Packet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149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blogs.up.ac.za/weblog/media/DSC00057%281%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179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44624"/>
            <a:ext cx="2918644" cy="3269802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116632"/>
            <a:ext cx="2960268" cy="3269801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118" y="3608537"/>
            <a:ext cx="2580890" cy="3249463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353563" y="1412776"/>
            <a:ext cx="2298557" cy="1080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Transferring data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0" name="Bent-Up Arrow 9"/>
          <p:cNvSpPr/>
          <p:nvPr/>
        </p:nvSpPr>
        <p:spPr>
          <a:xfrm rot="16200000" flipH="1">
            <a:off x="4860032" y="3789040"/>
            <a:ext cx="2664296" cy="2808312"/>
          </a:xfrm>
          <a:prstGeom prst="bentUpArrow">
            <a:avLst>
              <a:gd name="adj1" fmla="val 25667"/>
              <a:gd name="adj2" fmla="val 25667"/>
              <a:gd name="adj3" fmla="val 2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Data transferred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06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4.bp.blogspot.com/-rQaFHd6NHJ0/TlJrXcsKavI/AAAAAAAAA_U/urKiFcwF7Uk/s1600/evalu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792" y="881844"/>
            <a:ext cx="6792416" cy="5094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7036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771" y="1628800"/>
            <a:ext cx="5744458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02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blogicomm.com/wp-content/uploads/2011/11/ww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39" y="1340768"/>
            <a:ext cx="6525723" cy="417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738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47775" y="738188"/>
            <a:ext cx="6648450" cy="5381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34836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66825" y="862013"/>
            <a:ext cx="6610350" cy="513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3990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16304" y="2967335"/>
            <a:ext cx="25113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Teacher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6355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012012" y="2967335"/>
            <a:ext cx="458651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Exciting things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pic>
        <p:nvPicPr>
          <p:cNvPr id="1026" name="Picture 2" descr="http://thestayathomemother.com/sites/default/files/u3/happy_and_excited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542033"/>
            <a:ext cx="1989988" cy="1773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01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38225" y="1085850"/>
            <a:ext cx="7067550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110382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7" y="692696"/>
            <a:ext cx="3757231" cy="5581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03690" y="1724276"/>
            <a:ext cx="3688790" cy="3518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4" name="Straight Arrow Connector 3"/>
          <p:cNvCxnSpPr/>
          <p:nvPr/>
        </p:nvCxnSpPr>
        <p:spPr>
          <a:xfrm>
            <a:off x="4211960" y="3482039"/>
            <a:ext cx="785818" cy="1588"/>
          </a:xfrm>
          <a:prstGeom prst="straightConnector1">
            <a:avLst/>
          </a:prstGeom>
          <a:ln w="5715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154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35596" y="1224046"/>
            <a:ext cx="7272808" cy="4409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0658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48800" y="2967335"/>
            <a:ext cx="32464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Invigilator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7500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9862" y="1063193"/>
            <a:ext cx="8224277" cy="47316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88409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35596" y="908720"/>
            <a:ext cx="7272809" cy="5040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767889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indiaexam.in/wp-content/uploads/2012/01/aakas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708920"/>
            <a:ext cx="571500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105092" y="836712"/>
            <a:ext cx="29338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Disabling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935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580"/>
            <a:ext cx="9144000" cy="632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55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merchantlinksecuritycents.com/wp-content/uploads/2010/08/key_w_encry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1524000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720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:\Users\kiit\Desktop\example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3545" y="1328949"/>
            <a:ext cx="4756911" cy="42001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215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35896" y="2967334"/>
            <a:ext cx="48558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One more thing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pic>
        <p:nvPicPr>
          <p:cNvPr id="1026" name="Picture 2" descr="[one+finger]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186" y="2463625"/>
            <a:ext cx="1299542" cy="1930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641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ttp://www.gravic.com/remark/sampleforms/100-Question-Answer-Sheet-h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70" b="7900"/>
          <a:stretch/>
        </p:blipFill>
        <p:spPr bwMode="auto">
          <a:xfrm>
            <a:off x="1416450" y="836712"/>
            <a:ext cx="6311101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285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6151"/>
            <a:ext cx="9144000" cy="420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50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30" r="6618" b="16078"/>
          <a:stretch/>
        </p:blipFill>
        <p:spPr>
          <a:xfrm>
            <a:off x="302559" y="1358153"/>
            <a:ext cx="8538882" cy="414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972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" t="18235" b="21176"/>
          <a:stretch/>
        </p:blipFill>
        <p:spPr>
          <a:xfrm>
            <a:off x="228600" y="1351429"/>
            <a:ext cx="8686800" cy="415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81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24006" y="2967335"/>
            <a:ext cx="40959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Future Scope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7695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://1.bp.blogspot.com/-f1emDm5QY84/T2-i6f3l9-I/AAAAAAAAC7k/AlsEznnxwsA/s320/Connectify_3.2_Pro_Full_Patc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3725" y="1962150"/>
            <a:ext cx="2876550" cy="293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813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8" name="Picture 4" descr="http://1.bp.blogspot.com/_ozQS_2m2GAM/S-unFSg-hJI/AAAAAAAAAMU/g4YInPOuTZo/s1600/m032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85"/>
          <a:stretch/>
        </p:blipFill>
        <p:spPr bwMode="auto">
          <a:xfrm>
            <a:off x="1524000" y="1336955"/>
            <a:ext cx="6096000" cy="418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708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image.made-in-china.com/2f0j00pBeQVWShgKuE/7inch-Google-Android-2-3-Tablet-PC-Only-USD-43-PC-with-Keyboard-Case-SHARE-TL719-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575" y="790575"/>
            <a:ext cx="5276850" cy="527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006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598016" y="2967335"/>
            <a:ext cx="19479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Demo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4622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arm6.staticflickr.com/5217/5471047557_4dc13f537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175" y="1781175"/>
            <a:ext cx="3295650" cy="3295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86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21stcenturyscholar.org/wp-content/uploads/2012/06/technology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1889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perusals.files.wordpress.com/2012/06/thank-you-and-follow-up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00025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762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-Abhyaas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out="2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64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84784"/>
            <a:ext cx="82028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• Revolutionizing e-testing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2996952"/>
            <a:ext cx="82910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• Flexibility for the teacher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509120"/>
            <a:ext cx="73757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• Automated correction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32617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237597707"/>
              </p:ext>
            </p:extLst>
          </p:nvPr>
        </p:nvGraphicFramePr>
        <p:xfrm>
          <a:off x="5680" y="1025352"/>
          <a:ext cx="9144000" cy="583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http://www.experiential-learning-centre.com/team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8" t="11909" r="4142" b="20108"/>
          <a:stretch/>
        </p:blipFill>
        <p:spPr bwMode="auto">
          <a:xfrm rot="19689981">
            <a:off x="340738" y="808470"/>
            <a:ext cx="2810437" cy="1613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20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6E1EDCC-2723-47C0-998C-7A87E8E90E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46E1EDCC-2723-47C0-998C-7A87E8E90E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718AE4D-2DE9-413C-BE38-51047656CE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C718AE4D-2DE9-413C-BE38-51047656CE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5B43147-BC88-4272-BA8E-E9F093B4DF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graphicEl>
                                              <a:dgm id="{E5B43147-BC88-4272-BA8E-E9F093B4DF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C02CD36-2977-42FD-95E6-BAB4C1642B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BC02CD36-2977-42FD-95E6-BAB4C1642B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C49EE04-D92C-4B34-94DC-FC57F384C3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graphicEl>
                                              <a:dgm id="{8C49EE04-D92C-4B34-94DC-FC57F384C34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1C05C5C-7EB5-408D-9940-75BF390CB4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graphicEl>
                                              <a:dgm id="{91C05C5C-7EB5-408D-9940-75BF390CB4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BBA09F4-8452-4241-86C3-8024657C34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graphicEl>
                                              <a:dgm id="{4BBA09F4-8452-4241-86C3-8024657C34D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957E2FF-0FB8-4687-ADF4-48F1605386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graphicEl>
                                              <a:dgm id="{0957E2FF-0FB8-4687-ADF4-48F1605386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551160E-C72C-4667-8BFA-0350D961C0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graphicEl>
                                              <a:dgm id="{9551160E-C72C-4667-8BFA-0350D961C0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431CB2F-0CB2-4782-99AF-8C3B5AD86E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graphicEl>
                                              <a:dgm id="{D431CB2F-0CB2-4782-99AF-8C3B5AD86E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7840EED-A5C8-4AFE-AE30-9701B8B78A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graphicEl>
                                              <a:dgm id="{B7840EED-A5C8-4AFE-AE30-9701B8B78A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1CB1086-D235-4B74-9F1F-3EFDFA97F0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graphicEl>
                                              <a:dgm id="{B1CB1086-D235-4B74-9F1F-3EFDFA97F0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E49AEE1-9427-40B9-9E79-E75F0E21E2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graphicEl>
                                              <a:dgm id="{BE49AEE1-9427-40B9-9E79-E75F0E21E2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C93BCE9-C3DA-45CE-A16B-CA3A0A01EB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graphicEl>
                                              <a:dgm id="{1C93BCE9-C3DA-45CE-A16B-CA3A0A01EB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D3F3348-96DA-4DA5-8A90-536FE157A4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">
                                            <p:graphicEl>
                                              <a:dgm id="{DD3F3348-96DA-4DA5-8A90-536FE157A4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96CDBF4-58B0-4CBC-BF4A-81FAEA096A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>
                                            <p:graphicEl>
                                              <a:dgm id="{296CDBF4-58B0-4CBC-BF4A-81FAEA096A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93C2584-976A-414B-A043-ABC166D049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">
                                            <p:graphicEl>
                                              <a:dgm id="{293C2584-976A-414B-A043-ABC166D049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7B05791-F4F9-4F47-9C38-8E8E49CC80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">
                                            <p:graphicEl>
                                              <a:dgm id="{A7B05791-F4F9-4F47-9C38-8E8E49CC80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5B7246A-6720-4951-BE64-6B24A472E7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">
                                            <p:graphicEl>
                                              <a:dgm id="{45B7246A-6720-4951-BE64-6B24A472E7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FDDD133-4039-41C0-850D-72D2810B97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">
                                            <p:graphicEl>
                                              <a:dgm id="{9FDDD133-4039-41C0-850D-72D2810B97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ermat.unh.edu/%7Ecjy67/Images/han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197478"/>
            <a:ext cx="2088232" cy="2463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4211960" y="2967334"/>
            <a:ext cx="27478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Modules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955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20688"/>
            <a:ext cx="66832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• Invigilator interface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14358" y="3023846"/>
            <a:ext cx="63145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• Disable Android UI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8257" y="1844824"/>
            <a:ext cx="49753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• Web interface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175974"/>
            <a:ext cx="40318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• Encryption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8257" y="5373216"/>
            <a:ext cx="48478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• Answer sheet</a:t>
            </a:r>
            <a:endParaRPr lang="en-US" sz="54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sp>
        <p:nvSpPr>
          <p:cNvPr id="7" name="Right Brace 6"/>
          <p:cNvSpPr/>
          <p:nvPr/>
        </p:nvSpPr>
        <p:spPr>
          <a:xfrm>
            <a:off x="6444208" y="548680"/>
            <a:ext cx="1008112" cy="5747866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8139635" y="260648"/>
            <a:ext cx="464813" cy="624786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Networking</a:t>
            </a:r>
            <a:endParaRPr lang="en-US" sz="40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443988" y="2098591"/>
            <a:ext cx="512388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Core</a:t>
            </a:r>
            <a:endParaRPr lang="en-US" sz="4000" b="1" cap="none" spc="0" dirty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215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 animBg="1"/>
      <p:bldP spid="8" grpId="0"/>
      <p:bldP spid="9" grpId="0"/>
    </p:bld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ReflectionsPN">
      <a:majorFont>
        <a:latin typeface="French Script MT"/>
        <a:ea typeface=""/>
        <a:cs typeface=""/>
      </a:majorFont>
      <a:minorFont>
        <a:latin typeface="Candara"/>
        <a:ea typeface=""/>
        <a:cs typeface="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877</TotalTime>
  <Words>53</Words>
  <Application>Microsoft Office PowerPoint</Application>
  <PresentationFormat>On-screen Show (4:3)</PresentationFormat>
  <Paragraphs>27</Paragraphs>
  <Slides>40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Candara</vt:lpstr>
      <vt:lpstr>French Script MT</vt:lpstr>
      <vt:lpstr>Horizon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e-Abhyaas</dc:title>
  <dc:creator>Pratyush Nalam</dc:creator>
  <cp:lastModifiedBy>Pratyush Nalam</cp:lastModifiedBy>
  <cp:revision>53</cp:revision>
  <dcterms:created xsi:type="dcterms:W3CDTF">2012-07-02T17:46:35Z</dcterms:created>
  <dcterms:modified xsi:type="dcterms:W3CDTF">2012-11-09T02:51:15Z</dcterms:modified>
</cp:coreProperties>
</file>

<file path=docProps/thumbnail.jpeg>
</file>